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2" r:id="rId4"/>
    <p:sldId id="278" r:id="rId5"/>
    <p:sldId id="265" r:id="rId6"/>
    <p:sldId id="277" r:id="rId7"/>
    <p:sldId id="271" r:id="rId8"/>
    <p:sldId id="269" r:id="rId9"/>
    <p:sldId id="280" r:id="rId10"/>
    <p:sldId id="266" r:id="rId11"/>
    <p:sldId id="274" r:id="rId12"/>
    <p:sldId id="267" r:id="rId13"/>
    <p:sldId id="275" r:id="rId14"/>
    <p:sldId id="279" r:id="rId15"/>
    <p:sldId id="26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500"/>
    <a:srgbClr val="003594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954346483758947E-2"/>
          <c:y val="9.9439307754014966E-2"/>
          <c:w val="0.86710963258311613"/>
          <c:h val="0.82318639867339682"/>
        </c:manualLayout>
      </c:layout>
      <c:lineChart>
        <c:grouping val="standard"/>
        <c:varyColors val="0"/>
        <c:ser>
          <c:idx val="0"/>
          <c:order val="0"/>
          <c:tx>
            <c:v>2011</c:v>
          </c:tx>
          <c:dLbls>
            <c:dLbl>
              <c:idx val="4"/>
              <c:layout>
                <c:manualLayout>
                  <c:x val="-2.1899519190938105E-2"/>
                  <c:y val="-2.5789676675665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80-413D-BFB0-B522873AAB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Data'!$K$43:$W$43</c:f>
              <c:numCache>
                <c:formatCode>#,##0</c:formatCode>
                <c:ptCount val="6"/>
                <c:pt idx="0">
                  <c:v>8588628</c:v>
                </c:pt>
                <c:pt idx="1">
                  <c:v>8671420</c:v>
                </c:pt>
                <c:pt idx="2">
                  <c:v>8779060</c:v>
                </c:pt>
                <c:pt idx="3">
                  <c:v>8922783</c:v>
                </c:pt>
                <c:pt idx="4">
                  <c:v>9113442</c:v>
                </c:pt>
                <c:pt idx="5">
                  <c:v>9352840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80-413D-BFB0-B522873AABB9}"/>
            </c:ext>
          </c:extLst>
        </c:ser>
        <c:ser>
          <c:idx val="2"/>
          <c:order val="1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Data'!$K$39:$W$39</c:f>
              <c:numCache>
                <c:formatCode>#,##0</c:formatCode>
                <c:ptCount val="6"/>
                <c:pt idx="0">
                  <c:v>4025896</c:v>
                </c:pt>
                <c:pt idx="1">
                  <c:v>4250833</c:v>
                </c:pt>
                <c:pt idx="2">
                  <c:v>4535222</c:v>
                </c:pt>
                <c:pt idx="3">
                  <c:v>4740077</c:v>
                </c:pt>
                <c:pt idx="4">
                  <c:v>4760425</c:v>
                </c:pt>
                <c:pt idx="5">
                  <c:v>4889992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80-413D-BFB0-B522873AABB9}"/>
            </c:ext>
          </c:extLst>
        </c:ser>
        <c:ser>
          <c:idx val="1"/>
          <c:order val="2"/>
          <c:tx>
            <c:v>FA</c:v>
          </c:tx>
          <c:dLbls>
            <c:dLbl>
              <c:idx val="5"/>
              <c:layout>
                <c:manualLayout>
                  <c:x val="-2.1899519190938105E-2"/>
                  <c:y val="3.8998435597311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80-413D-BFB0-B522873AAB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Data'!$K$9:$W$9</c:f>
              <c:numCache>
                <c:formatCode>#,##0</c:formatCode>
                <c:ptCount val="6"/>
                <c:pt idx="0">
                  <c:v>3954187</c:v>
                </c:pt>
                <c:pt idx="1">
                  <c:v>4108400</c:v>
                </c:pt>
                <c:pt idx="2">
                  <c:v>4222593</c:v>
                </c:pt>
                <c:pt idx="3">
                  <c:v>4333136</c:v>
                </c:pt>
                <c:pt idx="4">
                  <c:v>4457128</c:v>
                </c:pt>
                <c:pt idx="5">
                  <c:v>4641577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80-413D-BFB0-B522873AABB9}"/>
            </c:ext>
          </c:extLst>
        </c:ser>
        <c:ser>
          <c:idx val="3"/>
          <c:order val="3"/>
          <c:tx>
            <c:v>Total Stable</c:v>
          </c:tx>
          <c:spPr>
            <a:ln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ysClr val="windowText" lastClr="000000"/>
              </a:solidFill>
            </c:spPr>
          </c:marker>
          <c:dLbls>
            <c:dLbl>
              <c:idx val="1"/>
              <c:layout>
                <c:manualLayout>
                  <c:x val="-2.4141175043984432E-2"/>
                  <c:y val="-2.1386814815456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80-413D-BFB0-B522873AABB9}"/>
                </c:ext>
              </c:extLst>
            </c:dLbl>
            <c:dLbl>
              <c:idx val="2"/>
              <c:layout>
                <c:manualLayout>
                  <c:x val="-2.7245583515332301E-2"/>
                  <c:y val="-3.7293973366152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80-413D-BFB0-B522873AAB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Data'!$K$42:$W$42</c:f>
              <c:numCache>
                <c:formatCode>#,##0</c:formatCode>
                <c:ptCount val="6"/>
                <c:pt idx="0">
                  <c:v>16568711</c:v>
                </c:pt>
                <c:pt idx="1">
                  <c:v>17030653</c:v>
                </c:pt>
                <c:pt idx="2">
                  <c:v>17536875</c:v>
                </c:pt>
                <c:pt idx="3">
                  <c:v>17995996</c:v>
                </c:pt>
                <c:pt idx="4">
                  <c:v>18330995</c:v>
                </c:pt>
                <c:pt idx="5">
                  <c:v>18884409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80-413D-BFB0-B522873AAB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2386512"/>
        <c:axId val="592386120"/>
      </c:lineChart>
      <c:catAx>
        <c:axId val="592386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52350763846826842"/>
              <c:y val="0.961920172599784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92386120"/>
        <c:crosses val="autoZero"/>
        <c:auto val="1"/>
        <c:lblAlgn val="ctr"/>
        <c:lblOffset val="100"/>
        <c:noMultiLvlLbl val="0"/>
      </c:catAx>
      <c:valAx>
        <c:axId val="592386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Millions</a:t>
                </a:r>
              </a:p>
            </c:rich>
          </c:tx>
          <c:layout>
            <c:manualLayout>
              <c:xMode val="edge"/>
              <c:yMode val="edge"/>
              <c:x val="1.8333333333333333E-2"/>
              <c:y val="0.3843595390454366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92386512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0.36231</cdr:x>
      <cdr:y>0.50665</cdr:y>
    </cdr:from>
    <cdr:to>
      <cdr:x>0.79106</cdr:x>
      <cdr:y>0.55327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6482" y="2982399"/>
          <a:ext cx="4043006" cy="274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0.61206</cdr:x>
      <cdr:y>0.80304</cdr:y>
    </cdr:from>
    <cdr:to>
      <cdr:x>0.829</cdr:x>
      <cdr:y>0.8479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71574" y="4727048"/>
          <a:ext cx="2045690" cy="26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0.48228</cdr:x>
      <cdr:y>0.67975</cdr:y>
    </cdr:from>
    <cdr:to>
      <cdr:x>0.71932</cdr:x>
      <cdr:y>0.72314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42448" y="3742309"/>
          <a:ext cx="1986877" cy="238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 </a:t>
          </a:r>
        </a:p>
      </cdr:txBody>
    </cdr:sp>
  </cdr:relSizeAnchor>
  <cdr:relSizeAnchor xmlns:cdr="http://schemas.openxmlformats.org/drawingml/2006/chartDrawing">
    <cdr:from>
      <cdr:x>0.34739</cdr:x>
      <cdr:y>0.12531</cdr:y>
    </cdr:from>
    <cdr:to>
      <cdr:x>0.54899</cdr:x>
      <cdr:y>0.17235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7000" y="630189"/>
          <a:ext cx="1547662" cy="236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088C-5CBA-4FF7-BACD-F4045B4CC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9E818-7124-4C51-826D-78FFE0C7A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9EE1-5178-4F69-9942-F2B5CA6F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C0336-69BC-4F8F-8ED1-D8AF160B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9DCF-51E7-4E25-A8B0-10B9BF22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E3C5-1B9F-41D5-9DC0-A0DD0766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3B4E6-3BA3-4A8D-8E31-39B69D15B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D6C7C-9D6F-4964-B224-79D2567D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AE71-09D2-42AA-9AB2-1D5B460B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33A60-9B5D-4DA6-B7BA-96F5EB33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50A9-DF4D-4784-8ADB-76334FA48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05E7-4F22-479A-B4BC-799C5CF64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D1826-E42E-469E-8A12-F1E5AD3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738DF-FC24-4B57-908E-211F402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595A6-1F7C-496C-97DE-61C7DA26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4CDC-B618-4D8D-BA51-9FEF98A8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AA8C-0B0B-42C6-94CC-2CF290309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B7D0-5413-4A8F-B0EA-D977806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65A8-EE13-4029-B3C7-0A8E9BA7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2F72F-7358-41B0-9150-8E615F43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99E4-A821-458D-B1BC-1EBD5889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D24D7-ADD1-4C31-BF91-45610596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7689-D566-421A-A38C-2C2244B3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41A7-E0DD-4ABC-860C-D6A1AD46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3306-AD67-46C9-86A9-7610D747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22C1-5475-49BD-AE2F-06795047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4050-48A5-48B4-9F1A-7023C5104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D2260-94DC-4E6A-8540-C7FB57E05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F925C-D6A0-4A9D-B1F4-EC438BE2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B2C7-ADA0-44D5-B0A4-FD838016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ADB20-4590-4768-898E-0492D7EC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16E0-5D06-44C1-AD8C-8018294A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4EB8-467D-49FA-9834-4A067D22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29C76-40BD-42A8-8F19-DAF856EE3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72DF6-D3BF-4640-A80C-C005C3BE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33E28-FC4C-49A9-8DB7-FC7B41CC7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EA016-E7BF-48CF-981E-14A77BB6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298B3-9C86-4CD0-9E38-2AF65DCD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3C99C-8034-49D2-BC71-E1D44B2B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F16A-B16D-4931-B66C-6CE5D9D9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1A51C-D8E9-48C1-92DE-9765CB07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241B4-2F6B-49D3-BB81-6DCFCF46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9340F-E9D2-4D7C-A17B-799B8DC7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A7886-6B0C-4BC6-8C16-EE6F6887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9E489-8C6D-49FE-BDC8-44FD2B3D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FB24-0745-495C-A7EF-558F0A27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A8FB-3CCF-4848-B9F6-6FA88955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FB734-B15F-41E8-AD7C-AD4347DB6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D51FC-0CCC-4B55-8D51-D2171AB42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927E9-F618-4140-8988-661F8993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3A706-E157-41B7-BBEF-F9C5416D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C2008-4DCD-420A-B556-A2128BA6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EDAF-9E84-48E0-95D1-97052F78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9A12E-1155-44C5-987C-8B1E2F31E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9377C-FA6B-4015-BFF6-2B32735D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C6AE1-BF2B-45F7-B03C-D848ACFE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916B4-C068-4B59-A18E-87384531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5571B-5C44-45F6-B68D-B2CEF772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B11EF-9713-4D66-933D-5A815828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5E42B-86E3-4B36-96A4-D5F89C2D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AE4C9-0CF9-4B67-AD83-BFF335DCB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042C-C616-4D4A-A27B-3F3621C479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A3D43-3547-460A-BE35-B81089385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28E65-30F5-4BCB-BDC4-657D610D9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0C27C5-EC29-4E60-AABA-7944431E7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EA484D-8E69-4048-93B3-64B4EB1CB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09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 60pt, white)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E1873A-9B60-482B-889F-D2255D1C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76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Pitt Gold RGB 255 184 28)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7B1FED-3323-44AC-A04F-F0E74606B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9" y="243617"/>
            <a:ext cx="3797122" cy="8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AD4653-E7FA-41EE-AF4B-F5144D436A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EA0A3-1421-4816-AC82-02CBB06A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Heading (Arial Black 44pt, white)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1D17-6D36-439C-94CE-186046E93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(Arial 28pt, white)</a:t>
            </a:r>
          </a:p>
          <a:p>
            <a:pPr lvl="1"/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content (Arial 24pt, Pitt Gold RGB 255 184 28)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</a:t>
            </a:r>
          </a:p>
        </p:txBody>
      </p:sp>
    </p:spTree>
    <p:extLst>
      <p:ext uri="{BB962C8B-B14F-4D97-AF65-F5344CB8AC3E}">
        <p14:creationId xmlns:p14="http://schemas.microsoft.com/office/powerpoint/2010/main" val="60138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A0A3-1421-4816-AC82-02CBB06A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Heading </a:t>
            </a:r>
            <a:b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(Arial Black 44pt, RGB 0 53 148)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1D17-6D36-439C-94CE-186046E93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(Arial 28pt, Pitt Royal RGB 0 53 148)</a:t>
            </a:r>
          </a:p>
          <a:p>
            <a:pPr lvl="1"/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content (Arial 24pt, Pitt Gold RGB 255 184 28)</a:t>
            </a:r>
          </a:p>
          <a:p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</a:t>
            </a:r>
          </a:p>
        </p:txBody>
      </p:sp>
    </p:spTree>
    <p:extLst>
      <p:ext uri="{BB962C8B-B14F-4D97-AF65-F5344CB8AC3E}">
        <p14:creationId xmlns:p14="http://schemas.microsoft.com/office/powerpoint/2010/main" val="427629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7D496F-3266-441C-8F54-6CA924967B8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6" name="Picture Placeholder 14" descr="A person sitting at a table&#10;&#10;Description automatically generated">
            <a:extLst>
              <a:ext uri="{FF2B5EF4-FFF2-40B4-BE49-F238E27FC236}">
                <a16:creationId xmlns:a16="http://schemas.microsoft.com/office/drawing/2014/main" id="{807D7FF5-79A3-47F1-AE20-934787E32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" b="2663"/>
          <a:stretch/>
        </p:blipFill>
        <p:spPr>
          <a:xfrm>
            <a:off x="5044420" y="1"/>
            <a:ext cx="714758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EB0A25-B63F-4171-A0D2-7A227C08B9E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4023511" cy="866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2A996A-8E7A-4E5C-829C-5FCA00322BB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235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Arial 28pt white with highlight words in </a:t>
            </a:r>
            <a:r>
              <a:rPr lang="en-US" sz="2800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 Gold (RGB 255 184 28).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slides.</a:t>
            </a:r>
          </a:p>
        </p:txBody>
      </p:sp>
    </p:spTree>
    <p:extLst>
      <p:ext uri="{BB962C8B-B14F-4D97-AF65-F5344CB8AC3E}">
        <p14:creationId xmlns:p14="http://schemas.microsoft.com/office/powerpoint/2010/main" val="345011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4" descr="A person sitting at a table&#10;&#10;Description automatically generated">
            <a:extLst>
              <a:ext uri="{FF2B5EF4-FFF2-40B4-BE49-F238E27FC236}">
                <a16:creationId xmlns:a16="http://schemas.microsoft.com/office/drawing/2014/main" id="{807D7FF5-79A3-47F1-AE20-934787E32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" b="2663"/>
          <a:stretch/>
        </p:blipFill>
        <p:spPr>
          <a:xfrm>
            <a:off x="5044420" y="1"/>
            <a:ext cx="714758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EB0A25-B63F-4171-A0D2-7A227C08B9E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4023511" cy="866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3594"/>
                </a:solidFill>
                <a:latin typeface="Arial Black" panose="020B0A04020102020204" pitchFamily="34" charset="0"/>
              </a:rPr>
              <a:t>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2A996A-8E7A-4E5C-829C-5FCA00322BB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235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Arial 28pt with highlight words in </a:t>
            </a:r>
            <a:r>
              <a:rPr lang="en-US" sz="2800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Gold (RGB 181 133 0).</a:t>
            </a:r>
          </a:p>
          <a:p>
            <a:pPr algn="l"/>
            <a:r>
              <a:rPr lang="en-US" sz="2800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slides.</a:t>
            </a:r>
          </a:p>
        </p:txBody>
      </p:sp>
    </p:spTree>
    <p:extLst>
      <p:ext uri="{BB962C8B-B14F-4D97-AF65-F5344CB8AC3E}">
        <p14:creationId xmlns:p14="http://schemas.microsoft.com/office/powerpoint/2010/main" val="169397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EB0A25-B63F-4171-A0D2-7A227C08B9E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4023511" cy="866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3594"/>
                </a:solidFill>
                <a:latin typeface="Arial Black" panose="020B0A04020102020204" pitchFamily="34" charset="0"/>
              </a:rPr>
              <a:t>Heading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E631BE-625F-4DF4-B064-D194E7A55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649976"/>
              </p:ext>
            </p:extLst>
          </p:nvPr>
        </p:nvGraphicFramePr>
        <p:xfrm>
          <a:off x="703598" y="1065269"/>
          <a:ext cx="9153468" cy="521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52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8593F8-62EA-4E95-A941-C08B63CD6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3866C-DD2D-4D73-AB11-FFA8BE0A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69" y="2457975"/>
            <a:ext cx="6870505" cy="14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0CE36-A2A8-46FB-84C2-C2A30DBF0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11" y="2499919"/>
            <a:ext cx="7568221" cy="16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3F1C17-5246-40E6-909E-D701E5AAD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0312D2-3409-4450-B401-B0F234B28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09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 60pt, white)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286A64-74A5-4181-8440-6D3D8C24C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76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Pitt Gold RGB 255 184 28)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D497BC-8FB8-4384-B2F6-F642342DA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9" y="243617"/>
            <a:ext cx="3797122" cy="8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DB39B-BDBC-4324-B033-0DDA62E6B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48B5AD-073A-4C17-97D7-60FECF920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09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 60pt, white)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1440B2C-CF58-493D-AF98-812E3CA4A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76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Pitt Gold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4FBA6-FB21-47E5-A620-7BD1E3CB3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9" y="243617"/>
            <a:ext cx="3797122" cy="8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8144C-8B75-4FFC-8E26-9878B5866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0610DF8-CD95-43C1-BE7F-2DA3ABC8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09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 60pt, white)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64C1D0F-78DC-4133-91C4-3004EFE30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76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Pitt Gold RGB 255 184 28)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49378-5C53-463E-91BD-D846E13F1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9" y="243617"/>
            <a:ext cx="3797122" cy="8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A03DF1-C574-43FD-84C0-7F95F6C3B4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A091C-ECC8-4684-AE93-AC1655A1A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45764" b="1"/>
          <a:stretch/>
        </p:blipFill>
        <p:spPr>
          <a:xfrm>
            <a:off x="-1" y="0"/>
            <a:ext cx="8855861" cy="41810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ED8A4D-BEC9-4DD3-B3D1-D5F37AF3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09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 60pt, white)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4953BF-10A2-43BC-BF51-6B231A69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76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Pitt Gold RGB 255 184 28)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B977E-2DAD-4B36-8506-6D017037A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9" y="243617"/>
            <a:ext cx="3797122" cy="8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0A3542-F194-4054-B791-2C59DBF4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6"/>
          <a:stretch/>
        </p:blipFill>
        <p:spPr>
          <a:xfrm>
            <a:off x="-14914" y="-8389"/>
            <a:ext cx="12206914" cy="68663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DE4D28-93A7-4562-9F4C-32F5F74C8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09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 60pt, white)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92DAC0-B98B-4DB5-8E6A-B03578D3F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76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Pitt Gold RGB 255 184 28)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7106F-A958-4AFB-8945-23E62BF87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9" y="243617"/>
            <a:ext cx="3797122" cy="8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1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66980"/>
            <a:ext cx="1219199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 60pt,</a:t>
            </a:r>
            <a:b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Pitt Royal RGB 0 53 148)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665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Dark Gold RGB 181 133 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D0C8F-7AD5-4119-B95D-798E12523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1" y="207653"/>
            <a:ext cx="3847011" cy="8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6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89756C-7C88-44E5-8537-515219A8C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45644"/>
          <a:stretch/>
        </p:blipFill>
        <p:spPr>
          <a:xfrm>
            <a:off x="0" y="0"/>
            <a:ext cx="7703761" cy="37269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ED8A4D-BEC9-4DD3-B3D1-D5F37AF3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5502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 60pt, </a:t>
            </a:r>
            <a:b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Pitt Royal RGB 0 53 148)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4953BF-10A2-43BC-BF51-6B231A69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517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Dark Gold RGB 181 133 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E2E6F-9AE5-4691-894A-9768A3D1D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1" y="207653"/>
            <a:ext cx="3847011" cy="8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AE9A4-F07E-4BBC-A77C-A457AE28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66980"/>
            <a:ext cx="1219199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 60pt,</a:t>
            </a:r>
            <a:b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Pitt Royal RGB 0 53 148)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665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(Arial 32pt, Dark Gold RGB 181 133 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A098B-A87E-419F-9FE3-6E4D70E31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1" y="207653"/>
            <a:ext cx="3847011" cy="8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5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393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Title (Arial Black 60pt, white)</vt:lpstr>
      <vt:lpstr>Title (Arial Black 60pt, white)</vt:lpstr>
      <vt:lpstr>Title (Arial Black 60pt, white)</vt:lpstr>
      <vt:lpstr>Title (Arial Black 60pt, white)</vt:lpstr>
      <vt:lpstr>Title (Arial Black 60pt, white)</vt:lpstr>
      <vt:lpstr>Title (Arial Black 60pt, white)</vt:lpstr>
      <vt:lpstr>Title (Arial Black 60pt, Pitt Royal RGB 0 53 148)</vt:lpstr>
      <vt:lpstr>Title (Arial Black 60pt,  Pitt Royal RGB 0 53 148)</vt:lpstr>
      <vt:lpstr>Title (Arial Black 60pt, Pitt Royal RGB 0 53 148)</vt:lpstr>
      <vt:lpstr>Heading (Arial Black 44pt, white)</vt:lpstr>
      <vt:lpstr>Heading  (Arial Black 44pt, RGB 0 53 148)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Perkins, Karen Coulter</dc:creator>
  <cp:lastModifiedBy>Collins, Clare</cp:lastModifiedBy>
  <cp:revision>29</cp:revision>
  <dcterms:created xsi:type="dcterms:W3CDTF">2020-05-06T17:52:49Z</dcterms:created>
  <dcterms:modified xsi:type="dcterms:W3CDTF">2022-03-14T21:15:40Z</dcterms:modified>
</cp:coreProperties>
</file>